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1" r:id="rId9"/>
    <p:sldId id="270" r:id="rId10"/>
    <p:sldId id="271" r:id="rId11"/>
    <p:sldId id="272" r:id="rId12"/>
    <p:sldId id="267" r:id="rId13"/>
    <p:sldId id="269" r:id="rId14"/>
    <p:sldId id="268" r:id="rId15"/>
    <p:sldId id="266" r:id="rId16"/>
  </p:sldIdLst>
  <p:sldSz cx="4610100" cy="3460750"/>
  <p:notesSz cx="4610100" cy="3460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7" d="100"/>
          <a:sy n="167" d="100"/>
        </p:scale>
        <p:origin x="559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0C4C8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0C4C8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0C4C8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72527"/>
            <a:ext cx="1225550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0C4C8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50380" y="666253"/>
            <a:ext cx="3909339" cy="2256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12/12/2017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12105-F575-4AB9-A5FB-DFA705DABD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F5A1C-A8C7-4804-9A92-F02D0D671117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B4D41-EC16-4EFA-ABBE-8D15C4C2B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4610100" cy="34575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B523A0-A51D-4149-8B4E-7870DE4A7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3514B6-E840-4E05-8E43-BD9AFC069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80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38B8F-4F9D-478A-B9AD-9177D4328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F3336-FBEA-4CF4-89C1-7B43B21CE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5D5EB-39DF-427B-BC2A-792A61D24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E7EB8E-05A7-487D-8EC1-45B2AFF6EF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82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38B8F-4F9D-478A-B9AD-9177D4328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F3336-FBEA-4CF4-89C1-7B43B21CE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5D5EB-39DF-427B-BC2A-792A61D24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B5E981-DAE4-4CE3-8CF7-8B8F8A21CB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1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5B3EB5-23AA-47CC-AF98-F3E3CC285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3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59E7F-B5DC-4D85-B409-6C833AECA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5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36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B77CE0-41B7-4E86-A5C7-7A35BCE11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1AEFB0-86AC-4654-B5D1-D1045072F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412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AC065-07B2-4F7F-BF7F-9025DFCC5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96F53C-D415-4016-933D-3697EDF7F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2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7E3796-1593-4C83-A8B1-342A34098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8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724E5-B4AD-42CB-B03D-285CAFA1B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02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0D136-5A97-42A4-B690-C6E4306FE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C56367-151F-4F92-B16E-4449F3188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2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BA57C-163D-4976-95B8-C9DCE919F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91"/>
            <a:ext cx="4610100" cy="3457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793C0E-FBC2-43E4-9698-402794CDC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02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D5CA9-D81C-4CE8-9E7E-914B0244E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50EFFB-D8BF-44B2-B86C-B9781F95C5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59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F43E92-DCCC-414B-8A73-85D87B294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1BBD03-EC6D-4015-A49F-63E3CB59D3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36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38B8F-4F9D-478A-B9AD-9177D4328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F3336-FBEA-4CF4-89C1-7B43B21CE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5D5EB-39DF-427B-BC2A-792A61D24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57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24A2-A6ED-4C7E-AA69-17A88C51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CEBF-C205-4CBC-A182-5E8D3E3BF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38B8F-4F9D-478A-B9AD-9177D4328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5"/>
            <a:ext cx="4610100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F3336-FBEA-4CF4-89C1-7B43B21CE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5D5EB-39DF-427B-BC2A-792A61D24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EB7628-63FC-4A4B-8B17-4F80699ED6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46101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73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0</Words>
  <Application>Microsoft Office PowerPoint</Application>
  <PresentationFormat>Custom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Transformations</dc:title>
  <dc:creator>Merlise Clyde</dc:creator>
  <cp:lastModifiedBy>Chen82,Y  (ug)</cp:lastModifiedBy>
  <cp:revision>5</cp:revision>
  <dcterms:created xsi:type="dcterms:W3CDTF">2017-10-01T19:32:13Z</dcterms:created>
  <dcterms:modified xsi:type="dcterms:W3CDTF">2017-12-13T04:51:13Z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2017-09-08T00:00:00Z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2017-10-01T00:00:00Z</vt:filetime>
  </property>
</Properties>
</file>